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3"/>
  </p:sldIdLst>
  <p:sldSz cx="30274895" cy="42803445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499D"/>
    <a:srgbClr val="66569F"/>
    <a:srgbClr val="614C99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74"/>
    <p:restoredTop sz="95964"/>
  </p:normalViewPr>
  <p:slideViewPr>
    <p:cSldViewPr snapToGrid="0">
      <p:cViewPr varScale="1">
        <p:scale>
          <a:sx n="18" d="100"/>
          <a:sy n="18" d="100"/>
        </p:scale>
        <p:origin x="28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116" y="7006013"/>
            <a:ext cx="25739320" cy="14903876"/>
          </a:xfrm>
        </p:spPr>
        <p:txBody>
          <a:bodyPr anchor="b"/>
          <a:lstStyle>
            <a:lvl1pPr algn="ctr"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5194" y="22484638"/>
            <a:ext cx="22711164" cy="10335595"/>
          </a:xfrm>
        </p:spPr>
        <p:txBody>
          <a:bodyPr/>
          <a:lstStyle>
            <a:lvl1pPr marL="0" indent="0" algn="ctr">
              <a:buNone/>
              <a:defRPr sz="7950"/>
            </a:lvl1pPr>
            <a:lvl2pPr marL="1511300" indent="0" algn="ctr">
              <a:buNone/>
              <a:defRPr sz="6600"/>
            </a:lvl2pPr>
            <a:lvl3pPr marL="3029585" indent="0" algn="ctr">
              <a:buNone/>
              <a:defRPr sz="5950"/>
            </a:lvl3pPr>
            <a:lvl4pPr marL="4540885" indent="0" algn="ctr">
              <a:buNone/>
              <a:defRPr sz="5300"/>
            </a:lvl4pPr>
            <a:lvl5pPr marL="6059170" indent="0" algn="ctr">
              <a:buNone/>
              <a:defRPr sz="5300"/>
            </a:lvl5pPr>
            <a:lvl6pPr marL="7570470" indent="0" algn="ctr">
              <a:buNone/>
              <a:defRPr sz="5300"/>
            </a:lvl6pPr>
            <a:lvl7pPr marL="9082405" indent="0" algn="ctr">
              <a:buNone/>
              <a:defRPr sz="5300"/>
            </a:lvl7pPr>
            <a:lvl8pPr marL="10600055" indent="0" algn="ctr">
              <a:buNone/>
              <a:defRPr sz="5300"/>
            </a:lvl8pPr>
            <a:lvl9pPr marL="12111355" indent="0" algn="ctr">
              <a:buNone/>
              <a:defRPr sz="53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70239" y="2279184"/>
            <a:ext cx="6529459" cy="3627864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859" y="2279184"/>
            <a:ext cx="19209861" cy="3627864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087" y="10672535"/>
            <a:ext cx="26117839" cy="17807351"/>
          </a:xfrm>
        </p:spPr>
        <p:txBody>
          <a:bodyPr anchor="b"/>
          <a:lstStyle>
            <a:lvl1pPr>
              <a:defRPr sz="1985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087" y="28648348"/>
            <a:ext cx="26117839" cy="9364466"/>
          </a:xfrm>
        </p:spPr>
        <p:txBody>
          <a:bodyPr/>
          <a:lstStyle>
            <a:lvl1pPr marL="0" indent="0">
              <a:buNone/>
              <a:defRPr sz="7950">
                <a:solidFill>
                  <a:schemeClr val="tx1"/>
                </a:solidFill>
              </a:defRPr>
            </a:lvl1pPr>
            <a:lvl2pPr marL="1511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029585" indent="0">
              <a:buNone/>
              <a:defRPr sz="5950">
                <a:solidFill>
                  <a:schemeClr val="tx1">
                    <a:tint val="75000"/>
                  </a:schemeClr>
                </a:solidFill>
              </a:defRPr>
            </a:lvl3pPr>
            <a:lvl4pPr marL="45408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91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7047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240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6000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135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859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30038" y="11395915"/>
            <a:ext cx="12869660" cy="271619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279192"/>
            <a:ext cx="26117839" cy="827442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802" y="10494156"/>
            <a:ext cx="12810514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802" y="15637178"/>
            <a:ext cx="12810514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30038" y="10494156"/>
            <a:ext cx="12873603" cy="5143022"/>
          </a:xfrm>
        </p:spPr>
        <p:txBody>
          <a:bodyPr anchor="b"/>
          <a:lstStyle>
            <a:lvl1pPr marL="0" indent="0">
              <a:buNone/>
              <a:defRPr sz="7950" b="1"/>
            </a:lvl1pPr>
            <a:lvl2pPr marL="1511300" indent="0">
              <a:buNone/>
              <a:defRPr sz="6600" b="1"/>
            </a:lvl2pPr>
            <a:lvl3pPr marL="3029585" indent="0">
              <a:buNone/>
              <a:defRPr sz="5950" b="1"/>
            </a:lvl3pPr>
            <a:lvl4pPr marL="4540885" indent="0">
              <a:buNone/>
              <a:defRPr sz="5300" b="1"/>
            </a:lvl4pPr>
            <a:lvl5pPr marL="6059170" indent="0">
              <a:buNone/>
              <a:defRPr sz="5300" b="1"/>
            </a:lvl5pPr>
            <a:lvl6pPr marL="7570470" indent="0">
              <a:buNone/>
              <a:defRPr sz="5300" b="1"/>
            </a:lvl6pPr>
            <a:lvl7pPr marL="9082405" indent="0">
              <a:buNone/>
              <a:defRPr sz="5300" b="1"/>
            </a:lvl7pPr>
            <a:lvl8pPr marL="10600055" indent="0">
              <a:buNone/>
              <a:defRPr sz="5300" b="1"/>
            </a:lvl8pPr>
            <a:lvl9pPr marL="12111355" indent="0">
              <a:buNone/>
              <a:defRPr sz="53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30038" y="15637178"/>
            <a:ext cx="12873603" cy="2299993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603" y="6163714"/>
            <a:ext cx="15330038" cy="30422138"/>
          </a:xfrm>
        </p:spPr>
        <p:txBody>
          <a:bodyPr/>
          <a:lstStyle>
            <a:lvl1pPr>
              <a:defRPr sz="10600"/>
            </a:lvl1pPr>
            <a:lvl2pPr>
              <a:defRPr sz="9250"/>
            </a:lvl2pPr>
            <a:lvl3pPr>
              <a:defRPr sz="795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802" y="2853933"/>
            <a:ext cx="9766591" cy="9988767"/>
          </a:xfrm>
        </p:spPr>
        <p:txBody>
          <a:bodyPr anchor="b"/>
          <a:lstStyle>
            <a:lvl1pPr>
              <a:defRPr sz="10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3603" y="6163714"/>
            <a:ext cx="15330038" cy="30422138"/>
          </a:xfrm>
        </p:spPr>
        <p:txBody>
          <a:bodyPr anchor="t"/>
          <a:lstStyle>
            <a:lvl1pPr marL="0" indent="0">
              <a:buNone/>
              <a:defRPr sz="10600"/>
            </a:lvl1pPr>
            <a:lvl2pPr marL="1511300" indent="0">
              <a:buNone/>
              <a:defRPr sz="9250"/>
            </a:lvl2pPr>
            <a:lvl3pPr marL="3029585" indent="0">
              <a:buNone/>
              <a:defRPr sz="7950"/>
            </a:lvl3pPr>
            <a:lvl4pPr marL="4540885" indent="0">
              <a:buNone/>
              <a:defRPr sz="6600"/>
            </a:lvl4pPr>
            <a:lvl5pPr marL="6059170" indent="0">
              <a:buNone/>
              <a:defRPr sz="6600"/>
            </a:lvl5pPr>
            <a:lvl6pPr marL="7570470" indent="0">
              <a:buNone/>
              <a:defRPr sz="6600"/>
            </a:lvl6pPr>
            <a:lvl7pPr marL="9082405" indent="0">
              <a:buNone/>
              <a:defRPr sz="6600"/>
            </a:lvl7pPr>
            <a:lvl8pPr marL="10600055" indent="0">
              <a:buNone/>
              <a:defRPr sz="6600"/>
            </a:lvl8pPr>
            <a:lvl9pPr marL="12111355" indent="0">
              <a:buNone/>
              <a:defRPr sz="6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802" y="12842700"/>
            <a:ext cx="9766591" cy="23792690"/>
          </a:xfrm>
        </p:spPr>
        <p:txBody>
          <a:bodyPr/>
          <a:lstStyle>
            <a:lvl1pPr marL="0" indent="0">
              <a:buNone/>
              <a:defRPr sz="5300"/>
            </a:lvl1pPr>
            <a:lvl2pPr marL="1511300" indent="0">
              <a:buNone/>
              <a:defRPr sz="4650"/>
            </a:lvl2pPr>
            <a:lvl3pPr marL="3029585" indent="0">
              <a:buNone/>
              <a:defRPr sz="3950"/>
            </a:lvl3pPr>
            <a:lvl4pPr marL="4540885" indent="0">
              <a:buNone/>
              <a:defRPr sz="3300"/>
            </a:lvl4pPr>
            <a:lvl5pPr marL="6059170" indent="0">
              <a:buNone/>
              <a:defRPr sz="3300"/>
            </a:lvl5pPr>
            <a:lvl6pPr marL="7570470" indent="0">
              <a:buNone/>
              <a:defRPr sz="3300"/>
            </a:lvl6pPr>
            <a:lvl7pPr marL="9082405" indent="0">
              <a:buNone/>
              <a:defRPr sz="3300"/>
            </a:lvl7pPr>
            <a:lvl8pPr marL="10600055" indent="0">
              <a:buNone/>
              <a:defRPr sz="3300"/>
            </a:lvl8pPr>
            <a:lvl9pPr marL="12111355" indent="0">
              <a:buNone/>
              <a:defRPr sz="33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859" y="2279192"/>
            <a:ext cx="26117839" cy="8274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859" y="11395915"/>
            <a:ext cx="26117839" cy="271619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85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262EF-B24D-F24A-BB41-ACA235934A60}" type="datetimeFigureOut">
              <a:rPr kumimoji="1" lang="zh-CN" altLang="en-US" smtClean="0"/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766" y="39677611"/>
            <a:ext cx="10220024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6349" y="39677611"/>
            <a:ext cx="6813349" cy="227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003A3-D470-FA42-A4BD-1C4222FC307D}" type="slidenum">
              <a:rPr kumimoji="1" lang="zh-CN" altLang="en-US" smtClean="0"/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9585" rtl="0" eaLnBrk="1" latinLnBrk="0" hangingPunct="1">
        <a:lnSpc>
          <a:spcPct val="90000"/>
        </a:lnSpc>
        <a:spcBef>
          <a:spcPct val="0"/>
        </a:spcBef>
        <a:buNone/>
        <a:defRPr sz="14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5650" indent="-755650" algn="l" defTabSz="3029585" rtl="0" eaLnBrk="1" latinLnBrk="0" hangingPunct="1">
        <a:lnSpc>
          <a:spcPct val="90000"/>
        </a:lnSpc>
        <a:spcBef>
          <a:spcPct val="665000"/>
        </a:spcBef>
        <a:buFont typeface="Arial" panose="020B0604020202020204" pitchFamily="34" charset="0"/>
        <a:buChar char="•"/>
        <a:defRPr sz="9250" kern="1200">
          <a:solidFill>
            <a:schemeClr val="tx1"/>
          </a:solidFill>
          <a:latin typeface="+mn-lt"/>
          <a:ea typeface="+mn-ea"/>
          <a:cs typeface="+mn-cs"/>
        </a:defRPr>
      </a:lvl1pPr>
      <a:lvl2pPr marL="22739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7950" kern="1200">
          <a:solidFill>
            <a:schemeClr val="tx1"/>
          </a:solidFill>
          <a:latin typeface="+mn-lt"/>
          <a:ea typeface="+mn-ea"/>
          <a:cs typeface="+mn-cs"/>
        </a:defRPr>
      </a:lvl2pPr>
      <a:lvl3pPr marL="378523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29717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8148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832612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8444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1355705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640" indent="-755650" algn="l" defTabSz="3029585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1pPr>
      <a:lvl2pPr marL="151130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2pPr>
      <a:lvl3pPr marL="30295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3pPr>
      <a:lvl4pPr marL="454088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4pPr>
      <a:lvl5pPr marL="60591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5pPr>
      <a:lvl6pPr marL="7570470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0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7pPr>
      <a:lvl8pPr marL="106000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8pPr>
      <a:lvl9pPr marL="12111355" algn="l" defTabSz="3029585" rtl="0" eaLnBrk="1" latinLnBrk="0" hangingPunct="1">
        <a:defRPr sz="5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355202" y="6965719"/>
            <a:ext cx="13501300" cy="8511703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300" dirty="0">
              <a:ln>
                <a:solidFill>
                  <a:schemeClr val="tx1"/>
                </a:solidFill>
              </a:ln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15515102" y="25272708"/>
            <a:ext cx="13501300" cy="10711619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1355202" y="25272708"/>
            <a:ext cx="13501300" cy="10711619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515102" y="6965720"/>
            <a:ext cx="13501300" cy="17517534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9740" y="1166804"/>
            <a:ext cx="16450230" cy="4980388"/>
          </a:xfrm>
        </p:spPr>
        <p:txBody>
          <a:bodyPr>
            <a:noAutofit/>
          </a:bodyPr>
          <a:lstStyle/>
          <a:p>
            <a:pPr algn="ctr"/>
            <a:r>
              <a:rPr lang="zh-CN" altLang="en-US" sz="60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文章题目</a:t>
            </a:r>
            <a:br>
              <a:rPr lang="en-US" altLang="zh-CN" sz="60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</a:br>
            <a:br>
              <a:rPr lang="en-US" altLang="zh-CN" sz="60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</a:br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作者姓名</a:t>
            </a:r>
            <a:b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</a:br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单位信息</a:t>
            </a:r>
            <a:endParaRPr lang="en-US" sz="50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4" name="Title 1"/>
          <p:cNvSpPr txBox="1"/>
          <p:nvPr/>
        </p:nvSpPr>
        <p:spPr>
          <a:xfrm>
            <a:off x="1357745" y="6966341"/>
            <a:ext cx="2660679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摘  要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8" name="Title 1"/>
          <p:cNvSpPr txBox="1"/>
          <p:nvPr/>
        </p:nvSpPr>
        <p:spPr>
          <a:xfrm>
            <a:off x="15515801" y="6966341"/>
            <a:ext cx="2660679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方  法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" name="Title 1"/>
          <p:cNvSpPr txBox="1"/>
          <p:nvPr/>
        </p:nvSpPr>
        <p:spPr>
          <a:xfrm>
            <a:off x="1346315" y="25272640"/>
            <a:ext cx="4388716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结果及讨论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3" name="Title 1"/>
          <p:cNvSpPr txBox="1"/>
          <p:nvPr/>
        </p:nvSpPr>
        <p:spPr>
          <a:xfrm>
            <a:off x="15509263" y="25272640"/>
            <a:ext cx="2660679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结  论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03652" y="41282271"/>
            <a:ext cx="319268" cy="780868"/>
          </a:xfrm>
          <a:prstGeom prst="rect">
            <a:avLst/>
          </a:prstGeom>
          <a:noFill/>
        </p:spPr>
        <p:txBody>
          <a:bodyPr wrap="none" lIns="158058" tIns="158058" rIns="158058" bIns="158058">
            <a:spAutoFit/>
          </a:bodyPr>
          <a:lstStyle/>
          <a:p>
            <a:pPr>
              <a:defRPr/>
            </a:pPr>
            <a:endParaRPr lang="en-US" sz="30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Rectangle 49"/>
          <p:cNvSpPr/>
          <p:nvPr/>
        </p:nvSpPr>
        <p:spPr>
          <a:xfrm>
            <a:off x="1400175" y="36715065"/>
            <a:ext cx="27661235" cy="4879340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52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" name="Title 1"/>
          <p:cNvSpPr txBox="1"/>
          <p:nvPr/>
        </p:nvSpPr>
        <p:spPr>
          <a:xfrm>
            <a:off x="1392035" y="36717259"/>
            <a:ext cx="3567979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2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参考</a:t>
            </a:r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文献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310004" y="2388148"/>
            <a:ext cx="4840941" cy="371154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190500" dist="63500" dir="2700000" algn="tl" rotWithShape="0">
              <a:prstClr val="black">
                <a:alpha val="3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>
                <a:solidFill>
                  <a:schemeClr val="lt1"/>
                </a:solidFill>
              </a:defRPr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457200">
              <a:defRPr/>
            </a:pP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机构</a:t>
            </a:r>
            <a:r>
              <a:rPr lang="en-US" altLang="zh-CN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lt"/>
              </a:rPr>
              <a:t>logo</a:t>
            </a:r>
            <a:endParaRPr lang="en-US" altLang="zh-CN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1638301" y="9515757"/>
            <a:ext cx="1291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摘要：简要介绍研究目的、方法、结果和结论</a:t>
            </a:r>
            <a:endParaRPr lang="zh-CN" altLang="en-US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5807802" y="9685598"/>
            <a:ext cx="1291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50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方法：详细描述研究中使用的方法和实验设计</a:t>
            </a:r>
            <a:endParaRPr lang="en-US" altLang="zh-CN" sz="50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683322" y="27146185"/>
            <a:ext cx="129159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50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结果：以图表、图表或数据的形式呈现研究结果，并附有简短的文本解释</a:t>
            </a:r>
            <a:endParaRPr lang="en-US" altLang="zh-CN" sz="50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endParaRPr lang="en-US" altLang="zh-CN" sz="50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50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讨论：对研究结果进行解读和分析，探讨研究的意义和潜在影响</a:t>
            </a:r>
            <a:endParaRPr lang="en-US" altLang="zh-CN" sz="50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5807802" y="27307471"/>
            <a:ext cx="129159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5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/>
            <a:r>
              <a:rPr lang="zh-CN" altLang="en-US" sz="50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结论：简要总结了研究的主要发现和结论</a:t>
            </a:r>
            <a:endParaRPr lang="en-US" altLang="zh-CN" sz="50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22"/>
          <p:cNvSpPr/>
          <p:nvPr/>
        </p:nvSpPr>
        <p:spPr>
          <a:xfrm>
            <a:off x="1400223" y="15971552"/>
            <a:ext cx="13501300" cy="8511702"/>
          </a:xfrm>
          <a:prstGeom prst="rect">
            <a:avLst/>
          </a:prstGeom>
          <a:solidFill>
            <a:schemeClr val="bg1"/>
          </a:solidFill>
          <a:ln>
            <a:solidFill>
              <a:srgbClr val="27499D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300" dirty="0">
              <a:ln>
                <a:solidFill>
                  <a:schemeClr val="tx1"/>
                </a:solidFill>
              </a:ln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Title 1"/>
          <p:cNvSpPr txBox="1"/>
          <p:nvPr/>
        </p:nvSpPr>
        <p:spPr>
          <a:xfrm>
            <a:off x="1400922" y="15971448"/>
            <a:ext cx="2660679" cy="1260759"/>
          </a:xfrm>
          <a:prstGeom prst="rect">
            <a:avLst/>
          </a:prstGeom>
          <a:noFill/>
          <a:ln>
            <a:solidFill>
              <a:srgbClr val="66569F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27499D"/>
                </a:solidFill>
              </a14:hiddenFill>
            </a:ext>
          </a:extLst>
        </p:spPr>
        <p:txBody>
          <a:bodyPr vert="horz" wrap="none" lIns="395136" tIns="197563" rIns="395136" bIns="197563" rtlCol="0" anchor="t" anchorCtr="0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6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引  言</a:t>
            </a:r>
            <a:endParaRPr lang="zh-CN" altLang="en-US" sz="56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683322" y="18067700"/>
            <a:ext cx="129159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引言：介绍研究背景和意义，引出研究问题</a:t>
            </a:r>
            <a:endParaRPr lang="zh-CN" altLang="en-US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692275" y="38118415"/>
            <a:ext cx="26950670" cy="214693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建议字体：微软雅黑</a:t>
            </a:r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建议字号：</a:t>
            </a:r>
            <a:r>
              <a:rPr lang="en-US" altLang="zh-CN" sz="4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800" b="0" i="0" dirty="0"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  <a:t>参考文献：研究所引用的参考文献列表</a:t>
            </a:r>
            <a:endParaRPr lang="en-US" altLang="zh-CN" sz="4800" b="0" i="0" dirty="0">
              <a:solidFill>
                <a:srgbClr val="000000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665700" y="1005840"/>
            <a:ext cx="11186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1297940" y="152400"/>
            <a:ext cx="13604240" cy="54298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800" b="1">
                <a:latin typeface="微软雅黑" panose="020B0503020204020204" pitchFamily="34" charset="-122"/>
                <a:ea typeface="微软雅黑" panose="020B0503020204020204" pitchFamily="34" charset="-122"/>
              </a:rPr>
              <a:t>温馨提示：</a:t>
            </a:r>
            <a:endParaRPr lang="zh-CN" altLang="en-US" sz="4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4800" b="1">
                <a:latin typeface="微软雅黑" panose="020B0503020204020204" pitchFamily="34" charset="-122"/>
                <a:ea typeface="微软雅黑" panose="020B0503020204020204" pitchFamily="34" charset="-122"/>
              </a:rPr>
              <a:t>以下板块仅做参考，可根据实际内容进行展示。</a:t>
            </a:r>
            <a:endParaRPr lang="zh-CN" altLang="en-US" sz="48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06d2ced1-3ee8-44b2-ae76-43bc12890235"/>
  <p:tag name="COMMONDATA" val="eyJoZGlkIjoiZWJmMDAwY2JlYjU5ZjhiYmQyNjI5ODVhMGViOTlmZWYifQ=="/>
  <p:tag name="commondata" val="eyJoZGlkIjoiYzJhYTY0ZDE4OGRlM2ExZjg2NjgyZjcxMDdhMDVmNzg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322</Words>
  <Application>WPS 演示</Application>
  <PresentationFormat>自定义</PresentationFormat>
  <Paragraphs>51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Calibri</vt:lpstr>
      <vt:lpstr>Arial Unicode MS</vt:lpstr>
      <vt:lpstr>等线 Light</vt:lpstr>
      <vt:lpstr>Calibri Light</vt:lpstr>
      <vt:lpstr>等线</vt:lpstr>
      <vt:lpstr>Office 主题​​</vt:lpstr>
      <vt:lpstr>文章题目  作者姓名 单位信息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User</dc:creator>
  <cp:lastModifiedBy>哈基姆</cp:lastModifiedBy>
  <cp:revision>24</cp:revision>
  <dcterms:created xsi:type="dcterms:W3CDTF">2023-01-05T01:19:00Z</dcterms:created>
  <dcterms:modified xsi:type="dcterms:W3CDTF">2024-03-08T02:59:57Z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031A1954A29340019C0104ADCAB735A6_13</vt:lpwstr>
  </property>
  <property fmtid="{D5CDD505-2E9C-101B-9397-08002B2CF9AE}" pid="3" name="KSOProductBuildVer">
    <vt:lpwstr>2052-12.1.0.16250</vt:lpwstr>
  </property>
</Properties>
</file>